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FFC48A-40A8-4815-BA95-23178E6D2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0C60B8-AC82-45A9-82DA-49E3C3D8F3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2AD30-3EB1-44F3-99FC-CA174BE79D9D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A9232-31CD-406D-82AE-EA68BC6064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2C502-FE3D-48CE-962A-D0C5905217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4DA78-81CE-4CDA-BCDF-F9A71A5A3A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651629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18E6E-0D61-4A63-AE58-B654B59B306F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1FFA8-44D0-41D2-B252-050984594A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7495634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AF19C-4D3B-4283-B632-5CFB8FB95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01616-88CA-4437-B1B8-62F6DEE62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3850B-84AC-47FE-8838-BED318289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AC6A-A91B-473B-A90E-04D6A6B29CE7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EC73D-0A8A-4950-9FD7-487AC00E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618BE-0643-45DA-993E-5938F8F8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450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B5A84-E335-48CC-A676-05D91F6A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0F8BF-FFBC-41F7-B2B0-2CF3804EE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5955D-CA90-44D7-BF8E-BC38A3F3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62C73-B261-4FD4-BAD4-0AD039A7E604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CB078-D83E-4166-A02C-B6B163DA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2FEF6-C837-419F-8835-DC22EF83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120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401E9-8805-42DB-AC72-2AE0FF03F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EEB009-1E61-4516-B850-2D2767C6B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E6585-E3B2-43BE-AAE1-443822B2F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5B16-E566-4C1A-A21C-527B43D72336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DC36A-90BB-45C6-86EC-EF77DE5E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6A805-3800-4CB1-9ADA-94754454E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83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C83C3-5D56-47C4-BAAA-0AEE6B03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5191E-F147-465C-B1BC-F3192025C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84D21-8E56-4941-93C0-57B67E22C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3B88-9E2F-4E0D-BEB5-9512ABE20021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9476B-12F5-4CE0-8BED-CC7E02D0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2A1D1-2DC0-4EB9-B1C0-3D0A17261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406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3532-2579-487E-A806-FE059BC2E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D22E9-2061-45FA-973E-DC229F8B3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E1C65-23E2-4167-B173-FA4734A1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D3E1-7812-4A9E-B864-B81937D742C8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BCE50-78C6-4AF3-8C31-1792D834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E728E-FD97-4282-985C-0A8FA934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06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648D-8839-402E-8EBE-66C675551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41E8-F7C7-4F72-83E8-E8E8F3A89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11418-08AA-441A-8A66-97EDBEE0A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319B3-62E9-4A88-A05B-55A69EF5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24A2-7147-41C7-8F51-419AC86CB2DA}" type="datetime1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F91A1-5E44-452F-A78A-FBA5E47F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1FC47-031D-4E2A-B90F-BE2FE414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20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7A536-4AE1-4490-9878-471FF125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6612D-5A89-4E9A-90B8-BF7FFA8A8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DF513-E926-411D-8D2B-8831CD309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BBC415-A031-49A9-9DAD-F150409D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0D390-93EF-4E83-9F5B-91286149D7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8EC721-76DC-43AF-96DF-A0EE7072B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227A-EA38-4682-809F-1AB178D82CAD}" type="datetime1">
              <a:rPr lang="en-IN" smtClean="0"/>
              <a:t>12-05-2024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B44597-18DE-4775-8FB6-A97F0DA4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72141-DE0D-4AEB-B511-CB9B54FD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67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512DF-0ED8-4277-B395-2A4F842B7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0E3D8E-0ABE-4734-98F8-D36BD994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AF2A-080E-4A88-B0AF-245159A4CDC9}" type="datetime1">
              <a:rPr lang="en-IN" smtClean="0"/>
              <a:t>12-05-2024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561F1-B38C-461E-85F3-2481751D0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12915-E4FE-415C-9D69-B845A7D8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36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922E84-AD5B-465F-98D4-488F871A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49F6-3336-4E62-A4DA-8CA689137BEC}" type="datetime1">
              <a:rPr lang="en-IN" smtClean="0"/>
              <a:t>12-05-2024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86C86A-862E-4B6A-B263-B01DE6A5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333FC-1B71-4E52-BF49-4D36D092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383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CCDE-35D4-412E-AFAB-C219873F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E1492-B8B6-4708-A8C8-A138B0633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00379-D005-4BAC-B925-C13204308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B0578-F2D9-4D73-83B2-F23670EB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C179E-15EB-4A92-9A06-B8176C6C8A64}" type="datetime1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F134B-4FB5-46E9-8513-DB4C9B2E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E61B3-BD8A-43AB-BB10-5B53A90A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7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223D-FF11-4AE7-973E-C9032752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0DF81C-EE9D-4D7F-A967-067231447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3EF43-9D88-4586-A760-098C14750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BD912-76F0-4805-9E0D-7C09F249E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5B34-9F94-40EC-911F-D5B5FF23FB31}" type="datetime1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0FEFC-E6F0-4221-8F91-DEE76671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A78C8-FCAB-43A2-9CE6-A2768B5DA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63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EB43A-BD9E-4874-BFFB-60C4AC61A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76C3F-335A-4DB7-9751-C78105CE3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7C449-54C2-463E-BDDF-5F5299CBA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B17B-ED7F-41D4-8FD8-884B8E995DBB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37EE8-8318-4653-A49C-0E3AAA3CE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FA26E-3201-463F-ACF3-CBF98D3B2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777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712" y="1391137"/>
            <a:ext cx="11842810" cy="525675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5th International Conference on Data Analytics &amp; Management </a:t>
            </a:r>
          </a:p>
          <a:p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(ICDAM-2024)</a:t>
            </a:r>
          </a:p>
          <a:p>
            <a:r>
              <a:rPr lang="en-IN" b="1" dirty="0">
                <a:solidFill>
                  <a:srgbClr val="002060"/>
                </a:solidFill>
                <a:latin typeface="Comic Sans MS" panose="030F0702030302020204" pitchFamily="66" charset="0"/>
              </a:rPr>
              <a:t>14th &amp; 15</a:t>
            </a:r>
            <a:r>
              <a:rPr lang="en-IN" b="1" baseline="30000" dirty="0">
                <a:solidFill>
                  <a:srgbClr val="002060"/>
                </a:solidFill>
                <a:latin typeface="Comic Sans MS" panose="030F0702030302020204" pitchFamily="66" charset="0"/>
              </a:rPr>
              <a:t>th</a:t>
            </a:r>
            <a:r>
              <a:rPr lang="en-IN" b="1" dirty="0">
                <a:solidFill>
                  <a:srgbClr val="002060"/>
                </a:solidFill>
                <a:latin typeface="Comic Sans MS" panose="030F0702030302020204" pitchFamily="66" charset="0"/>
              </a:rPr>
              <a:t> June 2024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r>
              <a:rPr lang="en-IN" sz="3200" b="1" dirty="0">
                <a:latin typeface="Comic Sans MS" panose="030F0702030302020204" pitchFamily="66" charset="0"/>
              </a:rPr>
              <a:t>TITLE OF PAPER</a:t>
            </a:r>
          </a:p>
          <a:p>
            <a:endParaRPr lang="en-IN" sz="1400" b="1" dirty="0">
              <a:latin typeface="Comic Sans MS" panose="030F0702030302020204" pitchFamily="66" charset="0"/>
            </a:endParaRPr>
          </a:p>
          <a:p>
            <a:r>
              <a:rPr lang="en-IN" sz="1800" b="1" dirty="0">
                <a:latin typeface="Comic Sans MS" panose="030F0702030302020204" pitchFamily="66" charset="0"/>
              </a:rPr>
              <a:t>Authors</a:t>
            </a:r>
          </a:p>
          <a:p>
            <a:endParaRPr lang="en-IN" sz="1800" b="1" dirty="0">
              <a:latin typeface="Comic Sans MS" panose="030F0702030302020204" pitchFamily="66" charset="0"/>
            </a:endParaRPr>
          </a:p>
          <a:p>
            <a:r>
              <a:rPr lang="en-IN" sz="1800" b="1" dirty="0">
                <a:latin typeface="Comic Sans MS" panose="030F0702030302020204" pitchFamily="66" charset="0"/>
              </a:rPr>
              <a:t>Affiliation of Presenting Author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endParaRPr lang="en-IN" sz="1400" dirty="0">
              <a:latin typeface="Comic Sans MS" panose="030F0702030302020204" pitchFamily="66" charset="0"/>
            </a:endParaRPr>
          </a:p>
        </p:txBody>
      </p:sp>
      <p:pic>
        <p:nvPicPr>
          <p:cNvPr id="9" name="Picture 2" descr="Journal Indexation">
            <a:extLst>
              <a:ext uri="{FF2B5EF4-FFF2-40B4-BE49-F238E27FC236}">
                <a16:creationId xmlns:a16="http://schemas.microsoft.com/office/drawing/2014/main" id="{F31B74DC-B8BE-D4F5-353A-9849D9E7B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6B854A-98A1-95A7-8B25-3D8459E50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BE8463C-366A-2BCA-FBF0-8E1EAC01FC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4" name="Picture 3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37B8E793-61BF-09B1-7CF5-1BA57E162E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966820-1A8E-2DE9-DB97-163859BE9A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DA4093-0CFA-A0D3-94C0-441889C689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6A12D73-B88F-DFC1-2DB3-BF52F4292B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12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571625"/>
            <a:ext cx="11407806" cy="482029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9. CONCLUSION &amp; FUTURE WORK :</a:t>
            </a: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23CDFE78-ED97-1279-FB44-729173AA3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3145" y="6439911"/>
            <a:ext cx="11607378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Journal Indexation">
            <a:extLst>
              <a:ext uri="{FF2B5EF4-FFF2-40B4-BE49-F238E27FC236}">
                <a16:creationId xmlns:a16="http://schemas.microsoft.com/office/drawing/2014/main" id="{EF54F3FF-84F0-3948-D7D2-901F1C21D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F1E194-2A13-0DD7-52D5-1C29E784F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DB14BA-884E-8ED8-7473-61CF6604E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6" name="Picture 5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D3E8E70A-15AA-E2A2-C00B-72F4DD8250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70B5D6-7143-1850-ACF4-A762617AA0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9F6531-B5B3-2220-32E9-C0155C640F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C9E688-5394-3C12-0091-C77477ED28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327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733550"/>
            <a:ext cx="11407806" cy="46583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10. REFERENCES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PUT ALL THE REFERENCES IN THE PROPER FORMAT.</a:t>
            </a: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BF144450-86CC-F97F-1749-EBE9F761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6837" y="6461449"/>
            <a:ext cx="11987815" cy="32145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2" descr="Journal Indexation">
            <a:extLst>
              <a:ext uri="{FF2B5EF4-FFF2-40B4-BE49-F238E27FC236}">
                <a16:creationId xmlns:a16="http://schemas.microsoft.com/office/drawing/2014/main" id="{D9DEAAE7-197C-64DB-054F-0779902AB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CA92B1-96AB-8922-AB09-2F24506E2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BD9C3C-C85A-FA84-D698-797DB8CBF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EE9542AD-F0D3-1AD1-B0A9-5F1BF40DD8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5CD1A4-2DA5-0CFD-FBD9-FB8B509402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3B19E9-9EC7-E693-48C9-E830E23824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BE7B31-1840-FEE9-5F29-55E4B3AAEC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9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452" y="1657350"/>
            <a:ext cx="11611993" cy="47345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1. INDEX: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68D47CF0-2332-8EC0-AAB1-09BB874F4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746" y="6460101"/>
            <a:ext cx="11678776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Journal Indexation">
            <a:extLst>
              <a:ext uri="{FF2B5EF4-FFF2-40B4-BE49-F238E27FC236}">
                <a16:creationId xmlns:a16="http://schemas.microsoft.com/office/drawing/2014/main" id="{3068DE66-5B85-C6BA-C8F6-B33A1F300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B72CD3-5ABC-07B0-46FE-969F171E3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B87E77-F80A-C786-9056-C5E0449D8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6" name="Picture 5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F042D730-9634-7DB7-3F32-A8432E0DBB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F0AC66-9682-08F0-01BD-FE5556DAF6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CA0824-5838-A071-4DE4-35C3E86608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43E401-7351-82BE-CE0B-54715163B6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73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213" y="1371000"/>
            <a:ext cx="11633008" cy="50953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2. ABSTRACT: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51DE3040-F9C4-1D35-B76A-BCE4C8CAB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14" y="6522792"/>
            <a:ext cx="11878605" cy="320829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Journal Indexation">
            <a:extLst>
              <a:ext uri="{FF2B5EF4-FFF2-40B4-BE49-F238E27FC236}">
                <a16:creationId xmlns:a16="http://schemas.microsoft.com/office/drawing/2014/main" id="{21950800-5693-3F8E-9CA3-6A0177DDC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B1470A3-95BA-BD4E-38BE-D5E26046A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B5CBDE-F048-0E35-96AC-D1EE069452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6" name="Picture 5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CC6DC505-779C-0C8A-97AF-B5AC256C61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478586-EE84-669D-F9D4-B9CF2EC4F3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B24835-F033-A9CC-31C5-FDDEA4CF99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A98270-904D-5A49-9834-7A628641D6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3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213" y="1365885"/>
            <a:ext cx="11407806" cy="50242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3. INTRODUCTION:</a:t>
            </a: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D4AD199D-4600-47B5-4590-8FCA437D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7271" y="6492875"/>
            <a:ext cx="12056127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Journal Indexation">
            <a:extLst>
              <a:ext uri="{FF2B5EF4-FFF2-40B4-BE49-F238E27FC236}">
                <a16:creationId xmlns:a16="http://schemas.microsoft.com/office/drawing/2014/main" id="{DF7DC36C-E08B-6908-0980-6E70B7DB7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61C88D-0161-1681-2115-5E032ED5D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BE1084-C878-E570-B966-277876C6B3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6" name="Picture 5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BE04CAFF-323B-0F2E-E8ED-F95E9B0A71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659A0F-6E93-550B-E8AD-3BFD45A6B8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792910-7E7B-E451-7536-7C6B9D62BD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5FA824-1ABD-91DE-1361-6DA3479AD8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22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457325"/>
            <a:ext cx="11407806" cy="493459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/>
              <a:t>4. </a:t>
            </a:r>
            <a:r>
              <a:rPr lang="en-IN" dirty="0">
                <a:latin typeface="Comic Sans MS" panose="030F0702030302020204" pitchFamily="66" charset="0"/>
              </a:rPr>
              <a:t>LITERATURE REVIEW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TRY TO PUT IN A TABULAR FORM</a:t>
            </a:r>
            <a:endParaRPr lang="en-IN" dirty="0"/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D58FD5A8-0434-B8CD-7DD8-CD467633E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9" y="6454908"/>
            <a:ext cx="11801508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Journal Indexation">
            <a:extLst>
              <a:ext uri="{FF2B5EF4-FFF2-40B4-BE49-F238E27FC236}">
                <a16:creationId xmlns:a16="http://schemas.microsoft.com/office/drawing/2014/main" id="{0BD81089-F450-FCB4-17DC-0FA04307B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1232711-7643-33E2-8C9C-59D102FCE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9C64EB-8038-BF7D-CA0A-E6879DDA5C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6" name="Picture 5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B9FAE5EA-B5F7-8B7E-9503-E39014E4EC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12F70F-2B2E-8309-8F06-0D80DC41ED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94ACB6C-4307-A222-5318-47CA54E22C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FEB1CE-7A0D-8CC7-3CE9-625FE3F67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6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5. RESEARCH GAPS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TRY TO PUT IN A BULLETS FORM</a:t>
            </a:r>
            <a:endParaRPr lang="en-IN" dirty="0"/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243A8C51-82F4-468F-E365-16EF72C2D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" y="6425914"/>
            <a:ext cx="11819265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Journal Indexation">
            <a:extLst>
              <a:ext uri="{FF2B5EF4-FFF2-40B4-BE49-F238E27FC236}">
                <a16:creationId xmlns:a16="http://schemas.microsoft.com/office/drawing/2014/main" id="{177F8621-AECC-F1CE-9CD3-782016DD5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3B79BA-16EA-D770-2698-34B8861E4B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11A307-7326-4DA6-9B81-22B7C98090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6" name="Picture 5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D0A3B034-252B-CCFC-2FF9-15B16FE06B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1E968D-1BDF-53ED-8878-3242D0F49D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6FC1C36-F2DD-A16E-8F72-329686344E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6098D69-C2C1-D46D-9341-24D5A202E3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81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6. PROPOSED METHODOLOGY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IN THE FORM OF FLOW GRAPH</a:t>
            </a: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ADB8911D-998E-158D-FF12-66707BA9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5390" y="6443454"/>
            <a:ext cx="11703854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Journal Indexation">
            <a:extLst>
              <a:ext uri="{FF2B5EF4-FFF2-40B4-BE49-F238E27FC236}">
                <a16:creationId xmlns:a16="http://schemas.microsoft.com/office/drawing/2014/main" id="{CFC3A967-1C3F-EE4A-1D78-EBC6F6D0C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D7E56B0-DE60-DBF1-D1BA-C3ABAC8A0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C995CC-9E0E-B46A-8B70-E4B6E52046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6" name="Picture 5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0A93B898-3BF5-4E9E-8696-EA68B6C715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01A013-09D3-B6FD-1222-66EB335F92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52BAFB-34D6-84CD-875F-FB3F0F82A4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BB023B9-9781-5B4B-D38D-19D925052D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53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7. RESULTS &amp; DISCUSSION: 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 : TRY TO PUT IN A TABULAR/GRAPHICAL FORM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31533E7A-E876-6B26-2B58-3EC4E81BF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755" y="6468486"/>
            <a:ext cx="11651767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Journal Indexation">
            <a:extLst>
              <a:ext uri="{FF2B5EF4-FFF2-40B4-BE49-F238E27FC236}">
                <a16:creationId xmlns:a16="http://schemas.microsoft.com/office/drawing/2014/main" id="{09FA72AF-7D36-5E61-F395-4841484C6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A78ED7-329F-1859-A9F7-0AD5169C2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148603-1DAB-5F2F-0DCF-6CC2DE368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6" name="Picture 5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492FB719-1F3B-9313-FA87-2885C05AB5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A47EDF-6753-7E50-2653-69CF140BB7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33FC90-68FB-821A-09C3-D98E6F5C89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7F8B73-F76E-D0F8-5DFA-3FE1254265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68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8. COMPARATIVE ANALYSIS: 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 : TRY TO PUT IN A TABULAR/GRAPHICAL FORM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19DB1F3B-EBBB-EAFD-0A83-F7AECA9A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3144" y="6459872"/>
            <a:ext cx="11730487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Journal Indexation">
            <a:extLst>
              <a:ext uri="{FF2B5EF4-FFF2-40B4-BE49-F238E27FC236}">
                <a16:creationId xmlns:a16="http://schemas.microsoft.com/office/drawing/2014/main" id="{0F4D1636-399D-3311-D14D-B9EC5C658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895" y="210106"/>
            <a:ext cx="1931627" cy="9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400333-83B6-BB7B-A12C-4EAA5F682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59" y="329878"/>
            <a:ext cx="2454513" cy="634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5ABC68-DECE-97D1-333A-A5705E784D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226" y="118413"/>
            <a:ext cx="1106385" cy="1106385"/>
          </a:xfrm>
          <a:prstGeom prst="rect">
            <a:avLst/>
          </a:prstGeom>
        </p:spPr>
      </p:pic>
      <p:pic>
        <p:nvPicPr>
          <p:cNvPr id="6" name="Picture 5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D19C45E9-EBAF-F749-038C-DEDBFE7EA1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2" y="94255"/>
            <a:ext cx="1077023" cy="1077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62A16B-90DC-A549-676B-11DC5923A8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1634" y="31250"/>
            <a:ext cx="1490334" cy="12499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873D7A-CE04-A33A-7B83-3E7EBFA992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0375" y="262139"/>
            <a:ext cx="1672589" cy="7618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875C1DF-D119-2275-F64F-2DFF84DF90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596" y="74831"/>
            <a:ext cx="1326779" cy="11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8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242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MOOLCHAND SHARMA</dc:creator>
  <cp:lastModifiedBy>MOOLCHAND SHARMA</cp:lastModifiedBy>
  <cp:revision>17</cp:revision>
  <dcterms:created xsi:type="dcterms:W3CDTF">2021-02-05T14:09:33Z</dcterms:created>
  <dcterms:modified xsi:type="dcterms:W3CDTF">2024-05-12T12:10:10Z</dcterms:modified>
</cp:coreProperties>
</file>